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0"/>
    <p:restoredTop sz="94578"/>
  </p:normalViewPr>
  <p:slideViewPr>
    <p:cSldViewPr snapToGrid="0">
      <p:cViewPr varScale="1">
        <p:scale>
          <a:sx n="61" d="100"/>
          <a:sy n="61" d="100"/>
        </p:scale>
        <p:origin x="224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C919E-98E6-1A40-9CCC-502F5F808268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BBE6B-04AE-2446-B448-3D320E22D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5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2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85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62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60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5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60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79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67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48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01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37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BE62E-43DC-5F41-9627-311FBD16A6D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9F00E47-146D-4140-BAC6-2CA75BB92C4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09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ight_of_Beni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lypublishing.blogspot.com/2007/07/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5FC4-A235-5754-712A-06F63E16D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Kingdom of Benin c. 1500 –c.1750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52C8C-D354-4C98-B86A-7B06EC119D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 what extent was the trade in enslaved people the cause for the rise and fall of Benin?</a:t>
            </a:r>
          </a:p>
        </p:txBody>
      </p:sp>
    </p:spTree>
    <p:extLst>
      <p:ext uri="{BB962C8B-B14F-4D97-AF65-F5344CB8AC3E}">
        <p14:creationId xmlns:p14="http://schemas.microsoft.com/office/powerpoint/2010/main" val="356545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A8CA5-BE9A-D8DB-F87F-B851A70A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and Features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2480-BB1F-5457-1EB5-8561AB50E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52" y="1966305"/>
            <a:ext cx="6466631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Benin was a Western African Kingdom and became a part of Nigeria. </a:t>
            </a:r>
          </a:p>
          <a:p>
            <a:pPr marL="0" indent="0">
              <a:buNone/>
            </a:pPr>
            <a:r>
              <a:rPr lang="en-US" dirty="0"/>
              <a:t>The word Oba is associated with the King. </a:t>
            </a:r>
          </a:p>
          <a:p>
            <a:pPr marL="0" indent="0">
              <a:buNone/>
            </a:pPr>
            <a:r>
              <a:rPr lang="en-US" dirty="0"/>
              <a:t>The oral literature provides us with a story related to the first Oba of Benin.</a:t>
            </a:r>
          </a:p>
          <a:p>
            <a:pPr marL="0" indent="0">
              <a:buNone/>
            </a:pPr>
            <a:r>
              <a:rPr lang="en-US" dirty="0"/>
              <a:t>The heart of the empire was its capital at Edo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345B8-D098-57F6-5208-0260EE9C8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18210" y="56095"/>
            <a:ext cx="4273790" cy="26711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3E943-416A-6D10-6733-C6045A081EDD}"/>
              </a:ext>
            </a:extLst>
          </p:cNvPr>
          <p:cNvSpPr txBox="1"/>
          <p:nvPr/>
        </p:nvSpPr>
        <p:spPr>
          <a:xfrm>
            <a:off x="9489988" y="2810927"/>
            <a:ext cx="2702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Bight_of_Benin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BAB79E-490C-C235-799B-594AAEA191F6}"/>
              </a:ext>
            </a:extLst>
          </p:cNvPr>
          <p:cNvSpPr txBox="1"/>
          <p:nvPr/>
        </p:nvSpPr>
        <p:spPr>
          <a:xfrm>
            <a:off x="6912869" y="4275438"/>
            <a:ext cx="495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Circle the location of Benin on the map. </a:t>
            </a:r>
          </a:p>
        </p:txBody>
      </p:sp>
    </p:spTree>
    <p:extLst>
      <p:ext uri="{BB962C8B-B14F-4D97-AF65-F5344CB8AC3E}">
        <p14:creationId xmlns:p14="http://schemas.microsoft.com/office/powerpoint/2010/main" val="145211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33E6-0CFD-8E6D-BA6D-3E1BE5DF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131" y="216270"/>
            <a:ext cx="5257800" cy="132556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Edo were people who lived in Southern Nigeria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5B775-CC2F-A7DD-F597-0599139F3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According to Edo Oral literature, the people were dissatisfied with the rulers and sent a request to another sacred town, Yoruba, to send a ruler. The divine ruler </a:t>
            </a:r>
            <a:r>
              <a:rPr lang="en-US" dirty="0" err="1"/>
              <a:t>Ooni</a:t>
            </a:r>
            <a:r>
              <a:rPr lang="en-US" dirty="0"/>
              <a:t> sent his son </a:t>
            </a:r>
            <a:r>
              <a:rPr lang="en-US" dirty="0" err="1"/>
              <a:t>Oranmiyan</a:t>
            </a:r>
            <a:r>
              <a:rPr lang="en-US" dirty="0"/>
              <a:t>, and his son </a:t>
            </a:r>
            <a:r>
              <a:rPr lang="en-US" dirty="0" err="1"/>
              <a:t>Eweka</a:t>
            </a:r>
            <a:r>
              <a:rPr lang="en-US" dirty="0"/>
              <a:t> became the First Oba of Benin.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FFB04-1266-F290-9DD9-3D1DA2188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46313" y="3286698"/>
            <a:ext cx="4064000" cy="312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A41536-F8ED-2D6F-A127-5F2457F0F18D}"/>
              </a:ext>
            </a:extLst>
          </p:cNvPr>
          <p:cNvSpPr txBox="1"/>
          <p:nvPr/>
        </p:nvSpPr>
        <p:spPr>
          <a:xfrm>
            <a:off x="7746313" y="6410898"/>
            <a:ext cx="406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scholarlypublishing.blogspot.com/2007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411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2CED-1303-7C0B-9400-4CC638786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Benin in the 15th Century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23A48-DDA9-B4C0-9849-597E93FF9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Benin came under the rule of Oba Ewuare who was known to be a magician and a warrior. </a:t>
            </a:r>
          </a:p>
          <a:p>
            <a:pPr marL="0" indent="0">
              <a:buNone/>
            </a:pPr>
            <a:r>
              <a:rPr lang="en-US" dirty="0"/>
              <a:t>People respected him, and he, in turn, gave power to town chiefs and palace chiefs. </a:t>
            </a:r>
          </a:p>
          <a:p>
            <a:pPr marL="0" indent="0">
              <a:buNone/>
            </a:pPr>
            <a:r>
              <a:rPr lang="en-US" dirty="0"/>
              <a:t>Ewuare improved road structures which was also due to growing military strength.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FA0A9A-12E2-79A9-F64A-44818C11A041}"/>
              </a:ext>
            </a:extLst>
          </p:cNvPr>
          <p:cNvSpPr txBox="1"/>
          <p:nvPr/>
        </p:nvSpPr>
        <p:spPr>
          <a:xfrm>
            <a:off x="9119286" y="4732638"/>
            <a:ext cx="264434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Fill in the information table</a:t>
            </a:r>
          </a:p>
        </p:txBody>
      </p:sp>
    </p:spTree>
    <p:extLst>
      <p:ext uri="{BB962C8B-B14F-4D97-AF65-F5344CB8AC3E}">
        <p14:creationId xmlns:p14="http://schemas.microsoft.com/office/powerpoint/2010/main" val="315153663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{2C58623F-5CA6-CE41-89F3-B435A7E0CE30}tf10001119</Template>
  <TotalTime>1473</TotalTime>
  <Words>227</Words>
  <Application>Microsoft Macintosh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Gallery</vt:lpstr>
      <vt:lpstr>Kingdom of Benin c. 1500 –c.1750 </vt:lpstr>
      <vt:lpstr>Location and Features </vt:lpstr>
      <vt:lpstr>Edo were people who lived in Southern Nigeria</vt:lpstr>
      <vt:lpstr>Benin in the 15th Century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 of Benin c. 1500 –c.1750 </dc:title>
  <dc:creator>Sujata BANERJEE</dc:creator>
  <cp:lastModifiedBy>Sujata BANERJEE</cp:lastModifiedBy>
  <cp:revision>6</cp:revision>
  <dcterms:created xsi:type="dcterms:W3CDTF">2025-02-25T09:55:54Z</dcterms:created>
  <dcterms:modified xsi:type="dcterms:W3CDTF">2026-01-30T16:48:41Z</dcterms:modified>
</cp:coreProperties>
</file>